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2" d="100"/>
          <a:sy n="72" d="100"/>
        </p:scale>
        <p:origin x="60"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3/27/2025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fontScale="925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043" t="-1615" b="-753"/>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a:t>
            </a:r>
            <a:r>
              <a:rPr lang="en-US" sz="2800">
                <a:latin typeface="+mn-lt"/>
                <a:hlinkClick r:id="rId5"/>
              </a:rPr>
              <a:t>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23744</TotalTime>
  <Words>6215</Words>
  <Application>Microsoft Office PowerPoint</Application>
  <PresentationFormat>Widescreen</PresentationFormat>
  <Paragraphs>693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694</cp:revision>
  <dcterms:created xsi:type="dcterms:W3CDTF">2018-12-31T16:25:12Z</dcterms:created>
  <dcterms:modified xsi:type="dcterms:W3CDTF">2025-03-27T21:29:27Z</dcterms:modified>
</cp:coreProperties>
</file>